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26"/>
  </p:handoutMasterIdLst>
  <p:sldIdLst>
    <p:sldId id="266" r:id="rId3"/>
    <p:sldId id="288" r:id="rId4"/>
    <p:sldId id="28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56" r:id="rId15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9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1EF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9"/>
        <p:guide pos="39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7237" t="13657" r="15959" b="18639"/>
          <a:stretch>
            <a:fillRect/>
          </a:stretch>
        </p:blipFill>
        <p:spPr>
          <a:xfrm>
            <a:off x="3282950" y="509270"/>
            <a:ext cx="5839460" cy="58394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00" h="9200">
                <a:moveTo>
                  <a:pt x="0" y="4598"/>
                </a:moveTo>
                <a:cubicBezTo>
                  <a:pt x="-79" y="2017"/>
                  <a:pt x="2284" y="-63"/>
                  <a:pt x="4598" y="0"/>
                </a:cubicBezTo>
                <a:cubicBezTo>
                  <a:pt x="7179" y="-79"/>
                  <a:pt x="9259" y="2284"/>
                  <a:pt x="9196" y="4598"/>
                </a:cubicBezTo>
                <a:cubicBezTo>
                  <a:pt x="9275" y="7179"/>
                  <a:pt x="6912" y="9259"/>
                  <a:pt x="4598" y="9196"/>
                </a:cubicBezTo>
                <a:cubicBezTo>
                  <a:pt x="2017" y="9275"/>
                  <a:pt x="-63" y="6912"/>
                  <a:pt x="0" y="4598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Users/huyanshen/Desktop/tempt_pengcheng/cn-4.pngcn-4"/>
          <p:cNvPicPr>
            <a:picLocks noChangeAspect="1"/>
          </p:cNvPicPr>
          <p:nvPr/>
        </p:nvPicPr>
        <p:blipFill>
          <a:blip r:embed="rId1"/>
          <a:srcRect l="12339" t="8467" r="12339" b="16324"/>
          <a:stretch>
            <a:fillRect/>
          </a:stretch>
        </p:blipFill>
        <p:spPr>
          <a:xfrm>
            <a:off x="2961640" y="57277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12" h="8012">
                <a:moveTo>
                  <a:pt x="0" y="4006"/>
                </a:moveTo>
                <a:cubicBezTo>
                  <a:pt x="0" y="1794"/>
                  <a:pt x="1794" y="0"/>
                  <a:pt x="4006" y="0"/>
                </a:cubicBezTo>
                <a:cubicBezTo>
                  <a:pt x="6218" y="0"/>
                  <a:pt x="8012" y="1794"/>
                  <a:pt x="8012" y="4006"/>
                </a:cubicBezTo>
                <a:cubicBezTo>
                  <a:pt x="8012" y="6218"/>
                  <a:pt x="6218" y="8012"/>
                  <a:pt x="4006" y="8012"/>
                </a:cubicBezTo>
                <a:cubicBezTo>
                  <a:pt x="1794" y="8012"/>
                  <a:pt x="0" y="6218"/>
                  <a:pt x="0" y="400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Users/huyanshen/Desktop/tempt_pengcheng/am-5.pngam-5"/>
          <p:cNvPicPr>
            <a:picLocks noChangeAspect="1"/>
          </p:cNvPicPr>
          <p:nvPr/>
        </p:nvPicPr>
        <p:blipFill>
          <a:blip r:embed="rId1"/>
          <a:srcRect l="12339" t="8467" r="12339" b="16324"/>
          <a:stretch>
            <a:fillRect/>
          </a:stretch>
        </p:blipFill>
        <p:spPr>
          <a:xfrm>
            <a:off x="2961640" y="57277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12" h="8012">
                <a:moveTo>
                  <a:pt x="0" y="4006"/>
                </a:moveTo>
                <a:cubicBezTo>
                  <a:pt x="0" y="1794"/>
                  <a:pt x="1794" y="0"/>
                  <a:pt x="4006" y="0"/>
                </a:cubicBezTo>
                <a:cubicBezTo>
                  <a:pt x="6218" y="0"/>
                  <a:pt x="8012" y="1794"/>
                  <a:pt x="8012" y="4006"/>
                </a:cubicBezTo>
                <a:cubicBezTo>
                  <a:pt x="8012" y="6218"/>
                  <a:pt x="6218" y="8012"/>
                  <a:pt x="4006" y="8012"/>
                </a:cubicBezTo>
                <a:cubicBezTo>
                  <a:pt x="1794" y="8012"/>
                  <a:pt x="0" y="6218"/>
                  <a:pt x="0" y="400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Users/huyanshen/Desktop/tempt_pengcheng/cn-5.pngcn-5"/>
          <p:cNvPicPr>
            <a:picLocks noChangeAspect="1"/>
          </p:cNvPicPr>
          <p:nvPr/>
        </p:nvPicPr>
        <p:blipFill>
          <a:blip r:embed="rId1"/>
          <a:srcRect l="12339" t="8467" r="12339" b="16324"/>
          <a:stretch>
            <a:fillRect/>
          </a:stretch>
        </p:blipFill>
        <p:spPr>
          <a:xfrm>
            <a:off x="2961640" y="57277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12" h="8012">
                <a:moveTo>
                  <a:pt x="0" y="4006"/>
                </a:moveTo>
                <a:cubicBezTo>
                  <a:pt x="0" y="1794"/>
                  <a:pt x="1794" y="0"/>
                  <a:pt x="4006" y="0"/>
                </a:cubicBezTo>
                <a:cubicBezTo>
                  <a:pt x="6218" y="0"/>
                  <a:pt x="8012" y="1794"/>
                  <a:pt x="8012" y="4006"/>
                </a:cubicBezTo>
                <a:cubicBezTo>
                  <a:pt x="8012" y="6218"/>
                  <a:pt x="6218" y="8012"/>
                  <a:pt x="4006" y="8012"/>
                </a:cubicBezTo>
                <a:cubicBezTo>
                  <a:pt x="1794" y="8012"/>
                  <a:pt x="0" y="6218"/>
                  <a:pt x="0" y="400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merica-8F"/>
          <p:cNvPicPr>
            <a:picLocks noChangeAspect="1"/>
          </p:cNvPicPr>
          <p:nvPr/>
        </p:nvPicPr>
        <p:blipFill>
          <a:blip r:embed="rId1"/>
          <a:srcRect l="22769" t="22778" r="22778" b="22769"/>
          <a:stretch>
            <a:fillRect/>
          </a:stretch>
        </p:blipFill>
        <p:spPr>
          <a:xfrm>
            <a:off x="3255645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81" h="5881">
                <a:moveTo>
                  <a:pt x="0" y="2941"/>
                </a:moveTo>
                <a:cubicBezTo>
                  <a:pt x="0" y="1317"/>
                  <a:pt x="1317" y="0"/>
                  <a:pt x="2941" y="0"/>
                </a:cubicBezTo>
                <a:cubicBezTo>
                  <a:pt x="4564" y="0"/>
                  <a:pt x="5881" y="1317"/>
                  <a:pt x="5881" y="2941"/>
                </a:cubicBezTo>
                <a:cubicBezTo>
                  <a:pt x="5881" y="4564"/>
                  <a:pt x="4564" y="5881"/>
                  <a:pt x="2941" y="5881"/>
                </a:cubicBezTo>
                <a:cubicBezTo>
                  <a:pt x="1317" y="5881"/>
                  <a:pt x="0" y="4564"/>
                  <a:pt x="0" y="2941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Picture 13" descr="China-8F"/>
          <p:cNvPicPr>
            <a:picLocks noChangeAspect="1"/>
          </p:cNvPicPr>
          <p:nvPr/>
        </p:nvPicPr>
        <p:blipFill>
          <a:blip r:embed="rId1"/>
          <a:srcRect l="22806" t="22796" r="22794" b="22804"/>
          <a:stretch>
            <a:fillRect/>
          </a:stretch>
        </p:blipFill>
        <p:spPr>
          <a:xfrm>
            <a:off x="3417570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75" h="5875">
                <a:moveTo>
                  <a:pt x="0" y="2938"/>
                </a:moveTo>
                <a:cubicBezTo>
                  <a:pt x="0" y="1315"/>
                  <a:pt x="1315" y="0"/>
                  <a:pt x="2938" y="0"/>
                </a:cubicBezTo>
                <a:cubicBezTo>
                  <a:pt x="4560" y="0"/>
                  <a:pt x="5875" y="1315"/>
                  <a:pt x="5875" y="2938"/>
                </a:cubicBezTo>
                <a:cubicBezTo>
                  <a:pt x="5875" y="4560"/>
                  <a:pt x="4560" y="5875"/>
                  <a:pt x="2938" y="5875"/>
                </a:cubicBezTo>
                <a:cubicBezTo>
                  <a:pt x="1315" y="5875"/>
                  <a:pt x="0" y="4560"/>
                  <a:pt x="0" y="2938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America-98B"/>
          <p:cNvPicPr>
            <a:picLocks noChangeAspect="1"/>
          </p:cNvPicPr>
          <p:nvPr/>
        </p:nvPicPr>
        <p:blipFill>
          <a:blip r:embed="rId1"/>
          <a:srcRect l="22806" t="22796" r="22794" b="22804"/>
          <a:stretch>
            <a:fillRect/>
          </a:stretch>
        </p:blipFill>
        <p:spPr>
          <a:xfrm>
            <a:off x="2369820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75" h="5875">
                <a:moveTo>
                  <a:pt x="0" y="2938"/>
                </a:moveTo>
                <a:cubicBezTo>
                  <a:pt x="0" y="1315"/>
                  <a:pt x="1315" y="0"/>
                  <a:pt x="2938" y="0"/>
                </a:cubicBezTo>
                <a:cubicBezTo>
                  <a:pt x="4560" y="0"/>
                  <a:pt x="5875" y="1315"/>
                  <a:pt x="5875" y="2938"/>
                </a:cubicBezTo>
                <a:cubicBezTo>
                  <a:pt x="5875" y="4560"/>
                  <a:pt x="4560" y="5875"/>
                  <a:pt x="2938" y="5875"/>
                </a:cubicBezTo>
                <a:cubicBezTo>
                  <a:pt x="1315" y="5875"/>
                  <a:pt x="0" y="4560"/>
                  <a:pt x="0" y="2938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China-98B"/>
          <p:cNvPicPr>
            <a:picLocks noChangeAspect="1"/>
          </p:cNvPicPr>
          <p:nvPr/>
        </p:nvPicPr>
        <p:blipFill>
          <a:blip r:embed="rId1"/>
          <a:srcRect l="22796" t="22806" r="22804" b="22794"/>
          <a:stretch>
            <a:fillRect/>
          </a:stretch>
        </p:blipFill>
        <p:spPr>
          <a:xfrm>
            <a:off x="2774950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75" h="5875">
                <a:moveTo>
                  <a:pt x="0" y="2938"/>
                </a:moveTo>
                <a:cubicBezTo>
                  <a:pt x="0" y="1315"/>
                  <a:pt x="1315" y="0"/>
                  <a:pt x="2938" y="0"/>
                </a:cubicBezTo>
                <a:cubicBezTo>
                  <a:pt x="4560" y="0"/>
                  <a:pt x="5875" y="1315"/>
                  <a:pt x="5875" y="2938"/>
                </a:cubicBezTo>
                <a:cubicBezTo>
                  <a:pt x="5875" y="4560"/>
                  <a:pt x="4560" y="5875"/>
                  <a:pt x="2938" y="5875"/>
                </a:cubicBezTo>
                <a:cubicBezTo>
                  <a:pt x="1315" y="5875"/>
                  <a:pt x="0" y="4560"/>
                  <a:pt x="0" y="2938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America-B7"/>
          <p:cNvPicPr>
            <a:picLocks noChangeAspect="1"/>
          </p:cNvPicPr>
          <p:nvPr/>
        </p:nvPicPr>
        <p:blipFill>
          <a:blip r:embed="rId1"/>
          <a:srcRect l="22806" t="22796" r="22794" b="22804"/>
          <a:stretch>
            <a:fillRect/>
          </a:stretch>
        </p:blipFill>
        <p:spPr>
          <a:xfrm>
            <a:off x="3058160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75" h="5875">
                <a:moveTo>
                  <a:pt x="0" y="2938"/>
                </a:moveTo>
                <a:cubicBezTo>
                  <a:pt x="0" y="1315"/>
                  <a:pt x="1315" y="0"/>
                  <a:pt x="2938" y="0"/>
                </a:cubicBezTo>
                <a:cubicBezTo>
                  <a:pt x="4560" y="0"/>
                  <a:pt x="5875" y="1315"/>
                  <a:pt x="5875" y="2938"/>
                </a:cubicBezTo>
                <a:cubicBezTo>
                  <a:pt x="5875" y="4560"/>
                  <a:pt x="4560" y="5875"/>
                  <a:pt x="2938" y="5875"/>
                </a:cubicBezTo>
                <a:cubicBezTo>
                  <a:pt x="1315" y="5875"/>
                  <a:pt x="0" y="4560"/>
                  <a:pt x="0" y="2938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China-B7"/>
          <p:cNvPicPr>
            <a:picLocks noChangeAspect="1"/>
          </p:cNvPicPr>
          <p:nvPr/>
        </p:nvPicPr>
        <p:blipFill>
          <a:blip r:embed="rId1"/>
          <a:srcRect l="22796" t="22796" r="22804" b="22804"/>
          <a:stretch>
            <a:fillRect/>
          </a:stretch>
        </p:blipFill>
        <p:spPr>
          <a:xfrm>
            <a:off x="2667000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75" h="5875">
                <a:moveTo>
                  <a:pt x="0" y="2938"/>
                </a:moveTo>
                <a:cubicBezTo>
                  <a:pt x="0" y="1315"/>
                  <a:pt x="1315" y="0"/>
                  <a:pt x="2938" y="0"/>
                </a:cubicBezTo>
                <a:cubicBezTo>
                  <a:pt x="4560" y="0"/>
                  <a:pt x="5875" y="1315"/>
                  <a:pt x="5875" y="2938"/>
                </a:cubicBezTo>
                <a:cubicBezTo>
                  <a:pt x="5875" y="4560"/>
                  <a:pt x="4560" y="5875"/>
                  <a:pt x="2938" y="5875"/>
                </a:cubicBezTo>
                <a:cubicBezTo>
                  <a:pt x="1315" y="5875"/>
                  <a:pt x="0" y="4560"/>
                  <a:pt x="0" y="2938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America-DC"/>
          <p:cNvPicPr>
            <a:picLocks noChangeAspect="1"/>
          </p:cNvPicPr>
          <p:nvPr/>
        </p:nvPicPr>
        <p:blipFill>
          <a:blip r:embed="rId1"/>
          <a:srcRect l="22796" t="22796" r="22804" b="22804"/>
          <a:stretch>
            <a:fillRect/>
          </a:stretch>
        </p:blipFill>
        <p:spPr>
          <a:xfrm>
            <a:off x="2667000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75" h="5875">
                <a:moveTo>
                  <a:pt x="0" y="2938"/>
                </a:moveTo>
                <a:cubicBezTo>
                  <a:pt x="0" y="1315"/>
                  <a:pt x="1315" y="0"/>
                  <a:pt x="2938" y="0"/>
                </a:cubicBezTo>
                <a:cubicBezTo>
                  <a:pt x="4560" y="0"/>
                  <a:pt x="5875" y="1315"/>
                  <a:pt x="5875" y="2938"/>
                </a:cubicBezTo>
                <a:cubicBezTo>
                  <a:pt x="5875" y="4560"/>
                  <a:pt x="4560" y="5875"/>
                  <a:pt x="2938" y="5875"/>
                </a:cubicBezTo>
                <a:cubicBezTo>
                  <a:pt x="1315" y="5875"/>
                  <a:pt x="0" y="4560"/>
                  <a:pt x="0" y="2938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/Users/huyanshen/Downloads/output.pngoutpu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6677" t="13757" r="16517" b="17399"/>
          <a:stretch>
            <a:fillRect/>
          </a:stretch>
        </p:blipFill>
        <p:spPr>
          <a:xfrm>
            <a:off x="3282950" y="509270"/>
            <a:ext cx="5838825" cy="58388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99" h="9199">
                <a:moveTo>
                  <a:pt x="0" y="4598"/>
                </a:moveTo>
                <a:cubicBezTo>
                  <a:pt x="-79" y="2017"/>
                  <a:pt x="2284" y="-63"/>
                  <a:pt x="4598" y="0"/>
                </a:cubicBezTo>
                <a:cubicBezTo>
                  <a:pt x="7178" y="-79"/>
                  <a:pt x="9258" y="2284"/>
                  <a:pt x="9195" y="4598"/>
                </a:cubicBezTo>
                <a:cubicBezTo>
                  <a:pt x="9274" y="7178"/>
                  <a:pt x="6911" y="9258"/>
                  <a:pt x="4598" y="9195"/>
                </a:cubicBezTo>
                <a:cubicBezTo>
                  <a:pt x="2017" y="9274"/>
                  <a:pt x="-63" y="6911"/>
                  <a:pt x="0" y="4598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hina-DC"/>
          <p:cNvPicPr>
            <a:picLocks noChangeAspect="1"/>
          </p:cNvPicPr>
          <p:nvPr/>
        </p:nvPicPr>
        <p:blipFill>
          <a:blip r:embed="rId1"/>
          <a:srcRect l="22796" t="22796" r="22804" b="22804"/>
          <a:stretch>
            <a:fillRect/>
          </a:stretch>
        </p:blipFill>
        <p:spPr>
          <a:xfrm>
            <a:off x="2667000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75" h="5875">
                <a:moveTo>
                  <a:pt x="0" y="2938"/>
                </a:moveTo>
                <a:cubicBezTo>
                  <a:pt x="0" y="1315"/>
                  <a:pt x="1315" y="0"/>
                  <a:pt x="2938" y="0"/>
                </a:cubicBezTo>
                <a:cubicBezTo>
                  <a:pt x="4560" y="0"/>
                  <a:pt x="5875" y="1315"/>
                  <a:pt x="5875" y="2938"/>
                </a:cubicBezTo>
                <a:cubicBezTo>
                  <a:pt x="5875" y="4560"/>
                  <a:pt x="4560" y="5875"/>
                  <a:pt x="2938" y="5875"/>
                </a:cubicBezTo>
                <a:cubicBezTo>
                  <a:pt x="1315" y="5875"/>
                  <a:pt x="0" y="4560"/>
                  <a:pt x="0" y="2938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 descr="America-light-grey"/>
          <p:cNvPicPr>
            <a:picLocks noChangeAspect="1"/>
          </p:cNvPicPr>
          <p:nvPr/>
        </p:nvPicPr>
        <p:blipFill>
          <a:blip r:embed="rId1"/>
          <a:srcRect l="22796" t="22796" r="22804" b="22804"/>
          <a:stretch>
            <a:fillRect/>
          </a:stretch>
        </p:blipFill>
        <p:spPr>
          <a:xfrm>
            <a:off x="2872105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75" h="5875">
                <a:moveTo>
                  <a:pt x="0" y="2938"/>
                </a:moveTo>
                <a:cubicBezTo>
                  <a:pt x="0" y="1315"/>
                  <a:pt x="1315" y="0"/>
                  <a:pt x="2938" y="0"/>
                </a:cubicBezTo>
                <a:cubicBezTo>
                  <a:pt x="4560" y="0"/>
                  <a:pt x="5875" y="1315"/>
                  <a:pt x="5875" y="2938"/>
                </a:cubicBezTo>
                <a:cubicBezTo>
                  <a:pt x="5875" y="4560"/>
                  <a:pt x="4560" y="5875"/>
                  <a:pt x="2938" y="5875"/>
                </a:cubicBezTo>
                <a:cubicBezTo>
                  <a:pt x="1315" y="5875"/>
                  <a:pt x="0" y="4560"/>
                  <a:pt x="0" y="2938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hina-lightgrey"/>
          <p:cNvPicPr>
            <a:picLocks noChangeAspect="1"/>
          </p:cNvPicPr>
          <p:nvPr/>
        </p:nvPicPr>
        <p:blipFill>
          <a:blip r:embed="rId1"/>
          <a:srcRect l="22796" t="22796" r="22804" b="22804"/>
          <a:stretch>
            <a:fillRect/>
          </a:stretch>
        </p:blipFill>
        <p:spPr>
          <a:xfrm>
            <a:off x="2979420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75" h="5875">
                <a:moveTo>
                  <a:pt x="0" y="2938"/>
                </a:moveTo>
                <a:cubicBezTo>
                  <a:pt x="0" y="1315"/>
                  <a:pt x="1315" y="0"/>
                  <a:pt x="2938" y="0"/>
                </a:cubicBezTo>
                <a:cubicBezTo>
                  <a:pt x="4560" y="0"/>
                  <a:pt x="5875" y="1315"/>
                  <a:pt x="5875" y="2938"/>
                </a:cubicBezTo>
                <a:cubicBezTo>
                  <a:pt x="5875" y="4560"/>
                  <a:pt x="4560" y="5875"/>
                  <a:pt x="2938" y="5875"/>
                </a:cubicBezTo>
                <a:cubicBezTo>
                  <a:pt x="1315" y="5875"/>
                  <a:pt x="0" y="4560"/>
                  <a:pt x="0" y="2938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am-1"/>
          <p:cNvPicPr>
            <a:picLocks noChangeAspect="1"/>
          </p:cNvPicPr>
          <p:nvPr/>
        </p:nvPicPr>
        <p:blipFill>
          <a:blip r:embed="rId1"/>
          <a:srcRect l="12335" t="8467" r="12335" b="16324"/>
          <a:stretch>
            <a:fillRect/>
          </a:stretch>
        </p:blipFill>
        <p:spPr>
          <a:xfrm>
            <a:off x="2667000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12" h="8012">
                <a:moveTo>
                  <a:pt x="0" y="4006"/>
                </a:moveTo>
                <a:cubicBezTo>
                  <a:pt x="0" y="1794"/>
                  <a:pt x="1794" y="0"/>
                  <a:pt x="4006" y="0"/>
                </a:cubicBezTo>
                <a:cubicBezTo>
                  <a:pt x="6218" y="0"/>
                  <a:pt x="8012" y="1794"/>
                  <a:pt x="8012" y="4006"/>
                </a:cubicBezTo>
                <a:cubicBezTo>
                  <a:pt x="8012" y="6218"/>
                  <a:pt x="6218" y="8012"/>
                  <a:pt x="4006" y="8012"/>
                </a:cubicBezTo>
                <a:cubicBezTo>
                  <a:pt x="1794" y="8012"/>
                  <a:pt x="0" y="6218"/>
                  <a:pt x="0" y="400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Users/huyanshen/Desktop/tempt_pengcheng/cn-1.pngcn-1"/>
          <p:cNvPicPr>
            <a:picLocks noChangeAspect="1"/>
          </p:cNvPicPr>
          <p:nvPr/>
        </p:nvPicPr>
        <p:blipFill>
          <a:blip r:embed="rId1"/>
          <a:srcRect l="12339" t="8467" r="12339" b="16324"/>
          <a:stretch>
            <a:fillRect/>
          </a:stretch>
        </p:blipFill>
        <p:spPr>
          <a:xfrm>
            <a:off x="2568575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12" h="8012">
                <a:moveTo>
                  <a:pt x="0" y="4006"/>
                </a:moveTo>
                <a:cubicBezTo>
                  <a:pt x="0" y="1794"/>
                  <a:pt x="1794" y="0"/>
                  <a:pt x="4006" y="0"/>
                </a:cubicBezTo>
                <a:cubicBezTo>
                  <a:pt x="6218" y="0"/>
                  <a:pt x="8012" y="1794"/>
                  <a:pt x="8012" y="4006"/>
                </a:cubicBezTo>
                <a:cubicBezTo>
                  <a:pt x="8012" y="6218"/>
                  <a:pt x="6218" y="8012"/>
                  <a:pt x="4006" y="8012"/>
                </a:cubicBezTo>
                <a:cubicBezTo>
                  <a:pt x="1794" y="8012"/>
                  <a:pt x="0" y="6218"/>
                  <a:pt x="0" y="400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Users/huyanshen/Desktop/tempt_pengcheng/am-2.pngam-2"/>
          <p:cNvPicPr>
            <a:picLocks noChangeAspect="1"/>
          </p:cNvPicPr>
          <p:nvPr/>
        </p:nvPicPr>
        <p:blipFill>
          <a:blip r:embed="rId1"/>
          <a:srcRect l="12339" t="8467" r="12339" b="16324"/>
          <a:stretch>
            <a:fillRect/>
          </a:stretch>
        </p:blipFill>
        <p:spPr>
          <a:xfrm>
            <a:off x="2667000" y="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12" h="8012">
                <a:moveTo>
                  <a:pt x="0" y="4006"/>
                </a:moveTo>
                <a:cubicBezTo>
                  <a:pt x="0" y="1794"/>
                  <a:pt x="1794" y="0"/>
                  <a:pt x="4006" y="0"/>
                </a:cubicBezTo>
                <a:cubicBezTo>
                  <a:pt x="6218" y="0"/>
                  <a:pt x="8012" y="1794"/>
                  <a:pt x="8012" y="4006"/>
                </a:cubicBezTo>
                <a:cubicBezTo>
                  <a:pt x="8012" y="6218"/>
                  <a:pt x="6218" y="8012"/>
                  <a:pt x="4006" y="8012"/>
                </a:cubicBezTo>
                <a:cubicBezTo>
                  <a:pt x="1794" y="8012"/>
                  <a:pt x="0" y="6218"/>
                  <a:pt x="0" y="400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Users/huyanshen/Desktop/tempt_pengcheng/cn-2.pngcn-2"/>
          <p:cNvPicPr>
            <a:picLocks noChangeAspect="1"/>
          </p:cNvPicPr>
          <p:nvPr/>
        </p:nvPicPr>
        <p:blipFill>
          <a:blip r:embed="rId1"/>
          <a:srcRect l="12339" t="8467" r="12339" b="16324"/>
          <a:stretch>
            <a:fillRect/>
          </a:stretch>
        </p:blipFill>
        <p:spPr>
          <a:xfrm>
            <a:off x="2736215" y="86995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12" h="8012">
                <a:moveTo>
                  <a:pt x="0" y="4006"/>
                </a:moveTo>
                <a:cubicBezTo>
                  <a:pt x="0" y="1794"/>
                  <a:pt x="1794" y="0"/>
                  <a:pt x="4006" y="0"/>
                </a:cubicBezTo>
                <a:cubicBezTo>
                  <a:pt x="6218" y="0"/>
                  <a:pt x="8012" y="1794"/>
                  <a:pt x="8012" y="4006"/>
                </a:cubicBezTo>
                <a:cubicBezTo>
                  <a:pt x="8012" y="6218"/>
                  <a:pt x="6218" y="8012"/>
                  <a:pt x="4006" y="8012"/>
                </a:cubicBezTo>
                <a:cubicBezTo>
                  <a:pt x="1794" y="8012"/>
                  <a:pt x="0" y="6218"/>
                  <a:pt x="0" y="400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Users/huyanshen/Desktop/tempt_pengcheng/am-3.pngam-3"/>
          <p:cNvPicPr>
            <a:picLocks noChangeAspect="1"/>
          </p:cNvPicPr>
          <p:nvPr/>
        </p:nvPicPr>
        <p:blipFill>
          <a:blip r:embed="rId1"/>
          <a:srcRect l="12339" t="8467" r="12339" b="16324"/>
          <a:stretch>
            <a:fillRect/>
          </a:stretch>
        </p:blipFill>
        <p:spPr>
          <a:xfrm>
            <a:off x="2961640" y="57277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12" h="8012">
                <a:moveTo>
                  <a:pt x="0" y="4006"/>
                </a:moveTo>
                <a:cubicBezTo>
                  <a:pt x="0" y="1794"/>
                  <a:pt x="1794" y="0"/>
                  <a:pt x="4006" y="0"/>
                </a:cubicBezTo>
                <a:cubicBezTo>
                  <a:pt x="6218" y="0"/>
                  <a:pt x="8012" y="1794"/>
                  <a:pt x="8012" y="4006"/>
                </a:cubicBezTo>
                <a:cubicBezTo>
                  <a:pt x="8012" y="6218"/>
                  <a:pt x="6218" y="8012"/>
                  <a:pt x="4006" y="8012"/>
                </a:cubicBezTo>
                <a:cubicBezTo>
                  <a:pt x="1794" y="8012"/>
                  <a:pt x="0" y="6218"/>
                  <a:pt x="0" y="400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Users/huyanshen/Desktop/tempt_pengcheng/cn-3.pngcn-3"/>
          <p:cNvPicPr>
            <a:picLocks noChangeAspect="1"/>
          </p:cNvPicPr>
          <p:nvPr/>
        </p:nvPicPr>
        <p:blipFill>
          <a:blip r:embed="rId1"/>
          <a:srcRect l="12339" t="8467" r="12339" b="16324"/>
          <a:stretch>
            <a:fillRect/>
          </a:stretch>
        </p:blipFill>
        <p:spPr>
          <a:xfrm>
            <a:off x="2961640" y="57277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12" h="8012">
                <a:moveTo>
                  <a:pt x="0" y="4006"/>
                </a:moveTo>
                <a:cubicBezTo>
                  <a:pt x="0" y="1794"/>
                  <a:pt x="1794" y="0"/>
                  <a:pt x="4006" y="0"/>
                </a:cubicBezTo>
                <a:cubicBezTo>
                  <a:pt x="6218" y="0"/>
                  <a:pt x="8012" y="1794"/>
                  <a:pt x="8012" y="4006"/>
                </a:cubicBezTo>
                <a:cubicBezTo>
                  <a:pt x="8012" y="6218"/>
                  <a:pt x="6218" y="8012"/>
                  <a:pt x="4006" y="8012"/>
                </a:cubicBezTo>
                <a:cubicBezTo>
                  <a:pt x="1794" y="8012"/>
                  <a:pt x="0" y="6218"/>
                  <a:pt x="0" y="400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Users/huyanshen/Desktop/tempt_pengcheng/am-4.pngam-4"/>
          <p:cNvPicPr>
            <a:picLocks noChangeAspect="1"/>
          </p:cNvPicPr>
          <p:nvPr/>
        </p:nvPicPr>
        <p:blipFill>
          <a:blip r:embed="rId1"/>
          <a:srcRect l="12339" t="8467" r="12339" b="16324"/>
          <a:stretch>
            <a:fillRect/>
          </a:stretch>
        </p:blipFill>
        <p:spPr>
          <a:xfrm>
            <a:off x="2961640" y="572770"/>
            <a:ext cx="6858000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12" h="8012">
                <a:moveTo>
                  <a:pt x="0" y="4006"/>
                </a:moveTo>
                <a:cubicBezTo>
                  <a:pt x="0" y="1794"/>
                  <a:pt x="1794" y="0"/>
                  <a:pt x="4006" y="0"/>
                </a:cubicBezTo>
                <a:cubicBezTo>
                  <a:pt x="6218" y="0"/>
                  <a:pt x="8012" y="1794"/>
                  <a:pt x="8012" y="4006"/>
                </a:cubicBezTo>
                <a:cubicBezTo>
                  <a:pt x="8012" y="6218"/>
                  <a:pt x="6218" y="8012"/>
                  <a:pt x="4006" y="8012"/>
                </a:cubicBezTo>
                <a:cubicBezTo>
                  <a:pt x="1794" y="8012"/>
                  <a:pt x="0" y="6218"/>
                  <a:pt x="0" y="400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胡</cp:lastModifiedBy>
  <cp:revision>11</cp:revision>
  <dcterms:created xsi:type="dcterms:W3CDTF">2024-06-11T10:08:14Z</dcterms:created>
  <dcterms:modified xsi:type="dcterms:W3CDTF">2024-06-11T10:08:14Z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1033-6.7.1.8828</vt:lpwstr>
  </property>
  <property fmtid="{D5CDD505-2E9C-101B-9397-08002B2CF9AE}" pid="3" name="ICV">
    <vt:lpwstr>FBFB08545FCE8791F33FF6657A9EBED3_41</vt:lpwstr>
  </property>
</Properties>
</file>